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layfair Display" charset="1" panose="00000500000000000000"/>
      <p:regular r:id="rId17"/>
    </p:embeddedFont>
    <p:embeddedFont>
      <p:font typeface="Black Mango" charset="1" panose="02020A03060303060403"/>
      <p:regular r:id="rId18"/>
    </p:embeddedFont>
    <p:embeddedFont>
      <p:font typeface="Caladea Bold" charset="1" panose="02040803050406030204"/>
      <p:regular r:id="rId19"/>
    </p:embeddedFont>
    <p:embeddedFont>
      <p:font typeface="Canva Sans Bold" charset="1" panose="020B0803030501040103"/>
      <p:regular r:id="rId20"/>
    </p:embeddedFont>
    <p:embeddedFont>
      <p:font typeface="Canva Sans" charset="1" panose="020B05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png" Type="http://schemas.openxmlformats.org/officeDocument/2006/relationships/image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7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.png" Type="http://schemas.openxmlformats.org/officeDocument/2006/relationships/image"/><Relationship Id="rId4" Target="https://zealous-flower-0b2083710.5.azurestaticapps.net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52913" y="2793948"/>
            <a:ext cx="7016205" cy="4946425"/>
          </a:xfrm>
          <a:custGeom>
            <a:avLst/>
            <a:gdLst/>
            <a:ahLst/>
            <a:cxnLst/>
            <a:rect r="r" b="b" t="t" l="l"/>
            <a:pathLst>
              <a:path h="4946425" w="7016205">
                <a:moveTo>
                  <a:pt x="0" y="0"/>
                </a:moveTo>
                <a:lnTo>
                  <a:pt x="7016205" y="0"/>
                </a:lnTo>
                <a:lnTo>
                  <a:pt x="7016205" y="4946425"/>
                </a:lnTo>
                <a:lnTo>
                  <a:pt x="0" y="4946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6293" y="-791323"/>
            <a:ext cx="7209813" cy="4370949"/>
          </a:xfrm>
          <a:custGeom>
            <a:avLst/>
            <a:gdLst/>
            <a:ahLst/>
            <a:cxnLst/>
            <a:rect r="r" b="b" t="t" l="l"/>
            <a:pathLst>
              <a:path h="4370949" w="7209813">
                <a:moveTo>
                  <a:pt x="0" y="0"/>
                </a:moveTo>
                <a:lnTo>
                  <a:pt x="7209813" y="0"/>
                </a:lnTo>
                <a:lnTo>
                  <a:pt x="7209813" y="4370949"/>
                </a:lnTo>
                <a:lnTo>
                  <a:pt x="0" y="43709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69118" y="823190"/>
            <a:ext cx="5653093" cy="1141925"/>
          </a:xfrm>
          <a:custGeom>
            <a:avLst/>
            <a:gdLst/>
            <a:ahLst/>
            <a:cxnLst/>
            <a:rect r="r" b="b" t="t" l="l"/>
            <a:pathLst>
              <a:path h="1141925" w="5653093">
                <a:moveTo>
                  <a:pt x="0" y="0"/>
                </a:moveTo>
                <a:lnTo>
                  <a:pt x="5653092" y="0"/>
                </a:lnTo>
                <a:lnTo>
                  <a:pt x="5653092" y="1141924"/>
                </a:lnTo>
                <a:lnTo>
                  <a:pt x="0" y="11419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169118" y="2543398"/>
            <a:ext cx="5653093" cy="1442581"/>
          </a:xfrm>
          <a:custGeom>
            <a:avLst/>
            <a:gdLst/>
            <a:ahLst/>
            <a:cxnLst/>
            <a:rect r="r" b="b" t="t" l="l"/>
            <a:pathLst>
              <a:path h="1442581" w="5653093">
                <a:moveTo>
                  <a:pt x="0" y="0"/>
                </a:moveTo>
                <a:lnTo>
                  <a:pt x="5653092" y="0"/>
                </a:lnTo>
                <a:lnTo>
                  <a:pt x="5653092" y="1442581"/>
                </a:lnTo>
                <a:lnTo>
                  <a:pt x="0" y="1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0214" r="0" b="-6021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48111" y="8711875"/>
            <a:ext cx="3307395" cy="54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</a:pPr>
            <a:r>
              <a:rPr lang="en-US" sz="3237" spc="-139">
                <a:solidFill>
                  <a:srgbClr val="FFFFFF"/>
                </a:solidFill>
                <a:latin typeface="Playfair Display"/>
              </a:rPr>
              <a:t>Nithish Kumar 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897" y="4080471"/>
            <a:ext cx="4489416" cy="1442581"/>
          </a:xfrm>
          <a:custGeom>
            <a:avLst/>
            <a:gdLst/>
            <a:ahLst/>
            <a:cxnLst/>
            <a:rect r="r" b="b" t="t" l="l"/>
            <a:pathLst>
              <a:path h="1442581" w="4489416">
                <a:moveTo>
                  <a:pt x="0" y="0"/>
                </a:moveTo>
                <a:lnTo>
                  <a:pt x="4489416" y="0"/>
                </a:lnTo>
                <a:lnTo>
                  <a:pt x="4489416" y="1442581"/>
                </a:lnTo>
                <a:lnTo>
                  <a:pt x="0" y="1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527" r="0" b="-375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0177" y="232138"/>
            <a:ext cx="5653093" cy="1141925"/>
          </a:xfrm>
          <a:custGeom>
            <a:avLst/>
            <a:gdLst/>
            <a:ahLst/>
            <a:cxnLst/>
            <a:rect r="r" b="b" t="t" l="l"/>
            <a:pathLst>
              <a:path h="1141925" w="5653093">
                <a:moveTo>
                  <a:pt x="0" y="0"/>
                </a:moveTo>
                <a:lnTo>
                  <a:pt x="5653093" y="0"/>
                </a:lnTo>
                <a:lnTo>
                  <a:pt x="5653093" y="1141925"/>
                </a:lnTo>
                <a:lnTo>
                  <a:pt x="0" y="1141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705256" y="1593138"/>
            <a:ext cx="8851403" cy="4424969"/>
            <a:chOff x="0" y="0"/>
            <a:chExt cx="2331234" cy="11654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1234" cy="1165424"/>
            </a:xfrm>
            <a:custGeom>
              <a:avLst/>
              <a:gdLst/>
              <a:ahLst/>
              <a:cxnLst/>
              <a:rect r="r" b="b" t="t" l="l"/>
              <a:pathLst>
                <a:path h="1165424" w="2331234">
                  <a:moveTo>
                    <a:pt x="0" y="0"/>
                  </a:moveTo>
                  <a:lnTo>
                    <a:pt x="2331234" y="0"/>
                  </a:lnTo>
                  <a:lnTo>
                    <a:pt x="2331234" y="1165424"/>
                  </a:lnTo>
                  <a:lnTo>
                    <a:pt x="0" y="11654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1234" cy="12035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737757" y="2586460"/>
            <a:ext cx="1593172" cy="1284706"/>
          </a:xfrm>
          <a:custGeom>
            <a:avLst/>
            <a:gdLst/>
            <a:ahLst/>
            <a:cxnLst/>
            <a:rect r="r" b="b" t="t" l="l"/>
            <a:pathLst>
              <a:path h="1284706" w="1593172">
                <a:moveTo>
                  <a:pt x="0" y="0"/>
                </a:moveTo>
                <a:lnTo>
                  <a:pt x="1593172" y="0"/>
                </a:lnTo>
                <a:lnTo>
                  <a:pt x="1593172" y="1284707"/>
                </a:lnTo>
                <a:lnTo>
                  <a:pt x="0" y="128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921216" y="1878888"/>
            <a:ext cx="4338084" cy="3644164"/>
            <a:chOff x="0" y="0"/>
            <a:chExt cx="1142541" cy="959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42541" cy="959780"/>
            </a:xfrm>
            <a:custGeom>
              <a:avLst/>
              <a:gdLst/>
              <a:ahLst/>
              <a:cxnLst/>
              <a:rect r="r" b="b" t="t" l="l"/>
              <a:pathLst>
                <a:path h="959780" w="1142541">
                  <a:moveTo>
                    <a:pt x="0" y="0"/>
                  </a:moveTo>
                  <a:lnTo>
                    <a:pt x="1142541" y="0"/>
                  </a:lnTo>
                  <a:lnTo>
                    <a:pt x="1142541" y="959780"/>
                  </a:lnTo>
                  <a:lnTo>
                    <a:pt x="0" y="9597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42541" cy="997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900990" y="2341139"/>
            <a:ext cx="1250357" cy="1208929"/>
          </a:xfrm>
          <a:custGeom>
            <a:avLst/>
            <a:gdLst/>
            <a:ahLst/>
            <a:cxnLst/>
            <a:rect r="r" b="b" t="t" l="l"/>
            <a:pathLst>
              <a:path h="1208929" w="1250357">
                <a:moveTo>
                  <a:pt x="0" y="0"/>
                </a:moveTo>
                <a:lnTo>
                  <a:pt x="1250356" y="0"/>
                </a:lnTo>
                <a:lnTo>
                  <a:pt x="1250356" y="1208929"/>
                </a:lnTo>
                <a:lnTo>
                  <a:pt x="0" y="12089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40177" y="4290267"/>
            <a:ext cx="1632590" cy="1632590"/>
          </a:xfrm>
          <a:custGeom>
            <a:avLst/>
            <a:gdLst/>
            <a:ahLst/>
            <a:cxnLst/>
            <a:rect r="r" b="b" t="t" l="l"/>
            <a:pathLst>
              <a:path h="1632590" w="1632590">
                <a:moveTo>
                  <a:pt x="0" y="0"/>
                </a:moveTo>
                <a:lnTo>
                  <a:pt x="1632591" y="0"/>
                </a:lnTo>
                <a:lnTo>
                  <a:pt x="1632591" y="1632590"/>
                </a:lnTo>
                <a:lnTo>
                  <a:pt x="0" y="16325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370" t="0" r="-237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31228" y="1946582"/>
            <a:ext cx="1789144" cy="1823551"/>
          </a:xfrm>
          <a:custGeom>
            <a:avLst/>
            <a:gdLst/>
            <a:ahLst/>
            <a:cxnLst/>
            <a:rect r="r" b="b" t="t" l="l"/>
            <a:pathLst>
              <a:path h="1823551" w="1789144">
                <a:moveTo>
                  <a:pt x="0" y="0"/>
                </a:moveTo>
                <a:lnTo>
                  <a:pt x="1789144" y="0"/>
                </a:lnTo>
                <a:lnTo>
                  <a:pt x="1789144" y="1823550"/>
                </a:lnTo>
                <a:lnTo>
                  <a:pt x="0" y="1823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705256" y="6170507"/>
            <a:ext cx="8850861" cy="3830042"/>
            <a:chOff x="0" y="0"/>
            <a:chExt cx="2331091" cy="100873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31091" cy="1008735"/>
            </a:xfrm>
            <a:custGeom>
              <a:avLst/>
              <a:gdLst/>
              <a:ahLst/>
              <a:cxnLst/>
              <a:rect r="r" b="b" t="t" l="l"/>
              <a:pathLst>
                <a:path h="1008735" w="2331091">
                  <a:moveTo>
                    <a:pt x="0" y="0"/>
                  </a:moveTo>
                  <a:lnTo>
                    <a:pt x="2331091" y="0"/>
                  </a:lnTo>
                  <a:lnTo>
                    <a:pt x="2331091" y="1008735"/>
                  </a:lnTo>
                  <a:lnTo>
                    <a:pt x="0" y="100873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31091" cy="1046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025233" y="7999307"/>
            <a:ext cx="1030026" cy="1030026"/>
          </a:xfrm>
          <a:custGeom>
            <a:avLst/>
            <a:gdLst/>
            <a:ahLst/>
            <a:cxnLst/>
            <a:rect r="r" b="b" t="t" l="l"/>
            <a:pathLst>
              <a:path h="1030026" w="1030026">
                <a:moveTo>
                  <a:pt x="0" y="0"/>
                </a:moveTo>
                <a:lnTo>
                  <a:pt x="1030026" y="0"/>
                </a:lnTo>
                <a:lnTo>
                  <a:pt x="1030026" y="1030026"/>
                </a:lnTo>
                <a:lnTo>
                  <a:pt x="0" y="10300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365767" y="7788935"/>
            <a:ext cx="2465360" cy="1450770"/>
          </a:xfrm>
          <a:custGeom>
            <a:avLst/>
            <a:gdLst/>
            <a:ahLst/>
            <a:cxnLst/>
            <a:rect r="r" b="b" t="t" l="l"/>
            <a:pathLst>
              <a:path h="1450770" w="2465360">
                <a:moveTo>
                  <a:pt x="0" y="0"/>
                </a:moveTo>
                <a:lnTo>
                  <a:pt x="2465361" y="0"/>
                </a:lnTo>
                <a:lnTo>
                  <a:pt x="2465361" y="1450770"/>
                </a:lnTo>
                <a:lnTo>
                  <a:pt x="0" y="145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84079" y="6439223"/>
            <a:ext cx="1818626" cy="1023591"/>
          </a:xfrm>
          <a:custGeom>
            <a:avLst/>
            <a:gdLst/>
            <a:ahLst/>
            <a:cxnLst/>
            <a:rect r="r" b="b" t="t" l="l"/>
            <a:pathLst>
              <a:path h="1023591" w="1818626">
                <a:moveTo>
                  <a:pt x="0" y="0"/>
                </a:moveTo>
                <a:lnTo>
                  <a:pt x="1818626" y="0"/>
                </a:lnTo>
                <a:lnTo>
                  <a:pt x="1818626" y="1023592"/>
                </a:lnTo>
                <a:lnTo>
                  <a:pt x="0" y="1023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772593" y="3770132"/>
            <a:ext cx="1041355" cy="1374598"/>
          </a:xfrm>
          <a:custGeom>
            <a:avLst/>
            <a:gdLst/>
            <a:ahLst/>
            <a:cxnLst/>
            <a:rect r="r" b="b" t="t" l="l"/>
            <a:pathLst>
              <a:path h="1374598" w="1041355">
                <a:moveTo>
                  <a:pt x="0" y="0"/>
                </a:moveTo>
                <a:lnTo>
                  <a:pt x="1041354" y="0"/>
                </a:lnTo>
                <a:lnTo>
                  <a:pt x="1041354" y="1374598"/>
                </a:lnTo>
                <a:lnTo>
                  <a:pt x="0" y="13745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6033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3314576" y="6665270"/>
            <a:ext cx="3211592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Azure AI Services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818582" y="9363530"/>
            <a:ext cx="3578781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Customer Questioning Answering(QnA)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800284" y="9363530"/>
            <a:ext cx="175521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Canva Sans"/>
              </a:rPr>
              <a:t>AI Language Studio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94266" y="1738737"/>
            <a:ext cx="3711059" cy="514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Azure Core Services</a:t>
            </a:r>
          </a:p>
        </p:txBody>
      </p:sp>
      <p:sp>
        <p:nvSpPr>
          <p:cNvPr name="AutoShape 25" id="25"/>
          <p:cNvSpPr/>
          <p:nvPr/>
        </p:nvSpPr>
        <p:spPr>
          <a:xfrm>
            <a:off x="11378383" y="8552420"/>
            <a:ext cx="29109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11015986" y="3021803"/>
            <a:ext cx="1798404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>
            <a:off x="10456472" y="5804168"/>
            <a:ext cx="22709" cy="19847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>
            <a:off x="10424553" y="3871167"/>
            <a:ext cx="0" cy="44616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29" id="29"/>
          <p:cNvSpPr/>
          <p:nvPr/>
        </p:nvSpPr>
        <p:spPr>
          <a:xfrm>
            <a:off x="6051083" y="4820812"/>
            <a:ext cx="1921846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7977692" y="3021791"/>
            <a:ext cx="0" cy="179883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7959640" y="3031316"/>
            <a:ext cx="159754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200577" y="9799606"/>
            <a:ext cx="20689153" cy="1165289"/>
            <a:chOff x="0" y="0"/>
            <a:chExt cx="5448995" cy="3069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448995" cy="306907"/>
            </a:xfrm>
            <a:custGeom>
              <a:avLst/>
              <a:gdLst/>
              <a:ahLst/>
              <a:cxnLst/>
              <a:rect r="r" b="b" t="t" l="l"/>
              <a:pathLst>
                <a:path h="306907" w="5448995">
                  <a:moveTo>
                    <a:pt x="0" y="0"/>
                  </a:moveTo>
                  <a:lnTo>
                    <a:pt x="5448995" y="0"/>
                  </a:lnTo>
                  <a:lnTo>
                    <a:pt x="5448995" y="306907"/>
                  </a:lnTo>
                  <a:lnTo>
                    <a:pt x="0" y="306907"/>
                  </a:lnTo>
                  <a:close/>
                </a:path>
              </a:pathLst>
            </a:custGeom>
            <a:solidFill>
              <a:srgbClr val="A5D6C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448995" cy="34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200577" y="-677894"/>
            <a:ext cx="20689153" cy="1165289"/>
            <a:chOff x="0" y="0"/>
            <a:chExt cx="5448995" cy="30690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8995" cy="306907"/>
            </a:xfrm>
            <a:custGeom>
              <a:avLst/>
              <a:gdLst/>
              <a:ahLst/>
              <a:cxnLst/>
              <a:rect r="r" b="b" t="t" l="l"/>
              <a:pathLst>
                <a:path h="306907" w="5448995">
                  <a:moveTo>
                    <a:pt x="0" y="0"/>
                  </a:moveTo>
                  <a:lnTo>
                    <a:pt x="5448995" y="0"/>
                  </a:lnTo>
                  <a:lnTo>
                    <a:pt x="5448995" y="306907"/>
                  </a:lnTo>
                  <a:lnTo>
                    <a:pt x="0" y="306907"/>
                  </a:lnTo>
                  <a:close/>
                </a:path>
              </a:pathLst>
            </a:custGeom>
            <a:solidFill>
              <a:srgbClr val="A5D6C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448995" cy="3450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15425" y="1646724"/>
            <a:ext cx="8143875" cy="6993553"/>
          </a:xfrm>
          <a:custGeom>
            <a:avLst/>
            <a:gdLst/>
            <a:ahLst/>
            <a:cxnLst/>
            <a:rect r="r" b="b" t="t" l="l"/>
            <a:pathLst>
              <a:path h="6993553" w="8143875">
                <a:moveTo>
                  <a:pt x="0" y="0"/>
                </a:moveTo>
                <a:lnTo>
                  <a:pt x="8143875" y="0"/>
                </a:lnTo>
                <a:lnTo>
                  <a:pt x="8143875" y="6993552"/>
                </a:lnTo>
                <a:lnTo>
                  <a:pt x="0" y="6993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7031" y="641351"/>
            <a:ext cx="2999382" cy="2114564"/>
          </a:xfrm>
          <a:custGeom>
            <a:avLst/>
            <a:gdLst/>
            <a:ahLst/>
            <a:cxnLst/>
            <a:rect r="r" b="b" t="t" l="l"/>
            <a:pathLst>
              <a:path h="2114564" w="2999382">
                <a:moveTo>
                  <a:pt x="0" y="0"/>
                </a:moveTo>
                <a:lnTo>
                  <a:pt x="2999382" y="0"/>
                </a:lnTo>
                <a:lnTo>
                  <a:pt x="2999382" y="2114564"/>
                </a:lnTo>
                <a:lnTo>
                  <a:pt x="0" y="2114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098815"/>
            <a:ext cx="6557368" cy="443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74"/>
              </a:lnSpc>
            </a:pPr>
            <a:r>
              <a:rPr lang="en-US" sz="12499" spc="-212">
                <a:solidFill>
                  <a:srgbClr val="2B2B2B"/>
                </a:solidFill>
                <a:latin typeface="Caladea Bold"/>
              </a:rPr>
              <a:t>Thank you very much!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827250"/>
            <a:ext cx="7115426" cy="43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3200" spc="-54">
                <a:solidFill>
                  <a:srgbClr val="2B2B2B"/>
                </a:solidFill>
                <a:latin typeface="Caladea Bold"/>
              </a:rPr>
              <a:t>Presented by Nithish Kumar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4638" y="1475312"/>
            <a:ext cx="5270770" cy="6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sz="3670" spc="-84">
                <a:solidFill>
                  <a:srgbClr val="FFFFFF"/>
                </a:solidFill>
                <a:latin typeface="Black Mango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58566"/>
            <a:ext cx="15879031" cy="243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7"/>
              </a:lnSpc>
            </a:pPr>
            <a:r>
              <a:rPr lang="en-US" sz="3484">
                <a:solidFill>
                  <a:srgbClr val="FFFFFF"/>
                </a:solidFill>
                <a:latin typeface="Playfair Display"/>
              </a:rPr>
              <a:t>In today's fast-paced and highly digitalized world, many individuals find themselves increasingly isolated, which significantly impacts their mental health. Despite growing awareness, there is still a considerable gap in understanding, addressing, and supporting mental well-being.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069276" y="6721003"/>
            <a:ext cx="8645079" cy="7396847"/>
          </a:xfrm>
          <a:custGeom>
            <a:avLst/>
            <a:gdLst/>
            <a:ahLst/>
            <a:cxnLst/>
            <a:rect r="r" b="b" t="t" l="l"/>
            <a:pathLst>
              <a:path h="7396847" w="8645079">
                <a:moveTo>
                  <a:pt x="0" y="0"/>
                </a:moveTo>
                <a:lnTo>
                  <a:pt x="8645079" y="0"/>
                </a:lnTo>
                <a:lnTo>
                  <a:pt x="8645079" y="7396847"/>
                </a:lnTo>
                <a:lnTo>
                  <a:pt x="0" y="73968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739" r="0" b="-273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7230797"/>
            <a:ext cx="4570023" cy="3056203"/>
          </a:xfrm>
          <a:custGeom>
            <a:avLst/>
            <a:gdLst/>
            <a:ahLst/>
            <a:cxnLst/>
            <a:rect r="r" b="b" t="t" l="l"/>
            <a:pathLst>
              <a:path h="3056203" w="4570023">
                <a:moveTo>
                  <a:pt x="0" y="0"/>
                </a:moveTo>
                <a:lnTo>
                  <a:pt x="4570023" y="0"/>
                </a:lnTo>
                <a:lnTo>
                  <a:pt x="4570023" y="3056203"/>
                </a:lnTo>
                <a:lnTo>
                  <a:pt x="0" y="3056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99965" y="6721003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65253" y="7230797"/>
            <a:ext cx="2094047" cy="3040359"/>
          </a:xfrm>
          <a:custGeom>
            <a:avLst/>
            <a:gdLst/>
            <a:ahLst/>
            <a:cxnLst/>
            <a:rect r="r" b="b" t="t" l="l"/>
            <a:pathLst>
              <a:path h="3040359" w="2094047">
                <a:moveTo>
                  <a:pt x="0" y="0"/>
                </a:moveTo>
                <a:lnTo>
                  <a:pt x="2094047" y="0"/>
                </a:lnTo>
                <a:lnTo>
                  <a:pt x="2094047" y="3040359"/>
                </a:lnTo>
                <a:lnTo>
                  <a:pt x="0" y="30403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49887" y="3087376"/>
            <a:ext cx="6388227" cy="8229600"/>
          </a:xfrm>
          <a:custGeom>
            <a:avLst/>
            <a:gdLst/>
            <a:ahLst/>
            <a:cxnLst/>
            <a:rect r="r" b="b" t="t" l="l"/>
            <a:pathLst>
              <a:path h="8229600" w="6388227">
                <a:moveTo>
                  <a:pt x="0" y="0"/>
                </a:moveTo>
                <a:lnTo>
                  <a:pt x="6388227" y="0"/>
                </a:lnTo>
                <a:lnTo>
                  <a:pt x="638822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86346" y="2129191"/>
            <a:ext cx="9115307" cy="218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99"/>
              </a:lnSpc>
            </a:pPr>
            <a:r>
              <a:rPr lang="en-US" sz="7478">
                <a:solidFill>
                  <a:srgbClr val="DC848A"/>
                </a:solidFill>
                <a:latin typeface="Black Mango"/>
              </a:rPr>
              <a:t>Mental health today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583057" y="-812681"/>
            <a:ext cx="8762245" cy="7907926"/>
          </a:xfrm>
          <a:custGeom>
            <a:avLst/>
            <a:gdLst/>
            <a:ahLst/>
            <a:cxnLst/>
            <a:rect r="r" b="b" t="t" l="l"/>
            <a:pathLst>
              <a:path h="7907926" w="8762245">
                <a:moveTo>
                  <a:pt x="0" y="0"/>
                </a:moveTo>
                <a:lnTo>
                  <a:pt x="8762245" y="0"/>
                </a:lnTo>
                <a:lnTo>
                  <a:pt x="8762245" y="7907927"/>
                </a:lnTo>
                <a:lnTo>
                  <a:pt x="0" y="790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0053" y="6065384"/>
            <a:ext cx="9118670" cy="8229600"/>
          </a:xfrm>
          <a:custGeom>
            <a:avLst/>
            <a:gdLst/>
            <a:ahLst/>
            <a:cxnLst/>
            <a:rect r="r" b="b" t="t" l="l"/>
            <a:pathLst>
              <a:path h="8229600" w="9118670">
                <a:moveTo>
                  <a:pt x="0" y="0"/>
                </a:moveTo>
                <a:lnTo>
                  <a:pt x="9118671" y="0"/>
                </a:lnTo>
                <a:lnTo>
                  <a:pt x="91186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1356739" y="2586806"/>
            <a:ext cx="5740146" cy="8229600"/>
          </a:xfrm>
          <a:custGeom>
            <a:avLst/>
            <a:gdLst/>
            <a:ahLst/>
            <a:cxnLst/>
            <a:rect r="r" b="b" t="t" l="l"/>
            <a:pathLst>
              <a:path h="8229600" w="5740146">
                <a:moveTo>
                  <a:pt x="5740146" y="0"/>
                </a:moveTo>
                <a:lnTo>
                  <a:pt x="0" y="0"/>
                </a:lnTo>
                <a:lnTo>
                  <a:pt x="0" y="8229600"/>
                </a:lnTo>
                <a:lnTo>
                  <a:pt x="5740146" y="8229600"/>
                </a:lnTo>
                <a:lnTo>
                  <a:pt x="574014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92434" y="4839471"/>
            <a:ext cx="7673059" cy="6924935"/>
          </a:xfrm>
          <a:custGeom>
            <a:avLst/>
            <a:gdLst/>
            <a:ahLst/>
            <a:cxnLst/>
            <a:rect r="r" b="b" t="t" l="l"/>
            <a:pathLst>
              <a:path h="6924935" w="7673059">
                <a:moveTo>
                  <a:pt x="0" y="0"/>
                </a:moveTo>
                <a:lnTo>
                  <a:pt x="7673058" y="0"/>
                </a:lnTo>
                <a:lnTo>
                  <a:pt x="7673058" y="6924936"/>
                </a:lnTo>
                <a:lnTo>
                  <a:pt x="0" y="6924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570439" y="1971158"/>
            <a:ext cx="7519797" cy="8229600"/>
          </a:xfrm>
          <a:custGeom>
            <a:avLst/>
            <a:gdLst/>
            <a:ahLst/>
            <a:cxnLst/>
            <a:rect r="r" b="b" t="t" l="l"/>
            <a:pathLst>
              <a:path h="8229600" w="7519797">
                <a:moveTo>
                  <a:pt x="7519797" y="0"/>
                </a:moveTo>
                <a:lnTo>
                  <a:pt x="0" y="0"/>
                </a:lnTo>
                <a:lnTo>
                  <a:pt x="0" y="8229600"/>
                </a:lnTo>
                <a:lnTo>
                  <a:pt x="7519797" y="8229600"/>
                </a:lnTo>
                <a:lnTo>
                  <a:pt x="751979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22747" y="942975"/>
            <a:ext cx="5967489" cy="243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8"/>
              </a:lnSpc>
            </a:pPr>
            <a:r>
              <a:rPr lang="en-US" sz="4634" spc="-106">
                <a:solidFill>
                  <a:srgbClr val="DC848A"/>
                </a:solidFill>
                <a:latin typeface="Black Mango"/>
              </a:rPr>
              <a:t>"We need to understand what happens to us inside"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8314" y="1875908"/>
            <a:ext cx="5861320" cy="848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46"/>
              </a:lnSpc>
            </a:pPr>
            <a:r>
              <a:rPr lang="en-US" sz="4961" spc="-114">
                <a:solidFill>
                  <a:srgbClr val="DC848A"/>
                </a:solidFill>
                <a:latin typeface="Black Mango"/>
              </a:rPr>
              <a:t>What to do now?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48941" y="3982364"/>
            <a:ext cx="9447433" cy="8526309"/>
          </a:xfrm>
          <a:custGeom>
            <a:avLst/>
            <a:gdLst/>
            <a:ahLst/>
            <a:cxnLst/>
            <a:rect r="r" b="b" t="t" l="l"/>
            <a:pathLst>
              <a:path h="8526309" w="9447433">
                <a:moveTo>
                  <a:pt x="0" y="0"/>
                </a:moveTo>
                <a:lnTo>
                  <a:pt x="9447433" y="0"/>
                </a:lnTo>
                <a:lnTo>
                  <a:pt x="9447433" y="8526309"/>
                </a:lnTo>
                <a:lnTo>
                  <a:pt x="0" y="85263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408" y="3982364"/>
            <a:ext cx="6100240" cy="6362702"/>
          </a:xfrm>
          <a:custGeom>
            <a:avLst/>
            <a:gdLst/>
            <a:ahLst/>
            <a:cxnLst/>
            <a:rect r="r" b="b" t="t" l="l"/>
            <a:pathLst>
              <a:path h="6362702" w="6100240">
                <a:moveTo>
                  <a:pt x="0" y="0"/>
                </a:moveTo>
                <a:lnTo>
                  <a:pt x="6100240" y="0"/>
                </a:lnTo>
                <a:lnTo>
                  <a:pt x="6100240" y="6362702"/>
                </a:lnTo>
                <a:lnTo>
                  <a:pt x="0" y="63627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91903" y="1893082"/>
            <a:ext cx="9589877" cy="664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6"/>
              </a:lnSpc>
            </a:pPr>
            <a:r>
              <a:rPr lang="en-US" sz="3926" spc="-90">
                <a:solidFill>
                  <a:srgbClr val="DC848A"/>
                </a:solidFill>
                <a:latin typeface="Black Mango"/>
              </a:rPr>
              <a:t>"Anxiety is a real problem in our society"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555301" y="3206263"/>
            <a:ext cx="11852958" cy="7914905"/>
          </a:xfrm>
          <a:custGeom>
            <a:avLst/>
            <a:gdLst/>
            <a:ahLst/>
            <a:cxnLst/>
            <a:rect r="r" b="b" t="t" l="l"/>
            <a:pathLst>
              <a:path h="7914905" w="11852958">
                <a:moveTo>
                  <a:pt x="0" y="0"/>
                </a:moveTo>
                <a:lnTo>
                  <a:pt x="11852958" y="0"/>
                </a:lnTo>
                <a:lnTo>
                  <a:pt x="11852958" y="7914905"/>
                </a:lnTo>
                <a:lnTo>
                  <a:pt x="0" y="7914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2C5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2356" y="1475312"/>
            <a:ext cx="2426303" cy="621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38"/>
              </a:lnSpc>
            </a:pPr>
            <a:r>
              <a:rPr lang="en-US" sz="3670" spc="-84">
                <a:solidFill>
                  <a:srgbClr val="FFFFFF"/>
                </a:solidFill>
                <a:latin typeface="Black Mango"/>
              </a:rPr>
              <a:t>SOLUTION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158566"/>
            <a:ext cx="9762357" cy="5503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7"/>
              </a:lnSpc>
            </a:pPr>
            <a:r>
              <a:rPr lang="en-US" sz="3484">
                <a:solidFill>
                  <a:srgbClr val="FFFFFF"/>
                </a:solidFill>
                <a:latin typeface="Playfair Display"/>
              </a:rPr>
              <a:t>The idea of this project is to address the pervasive issue of social isolation and the consequent neglect of mental health by developing an innovative, user-friendly website. This website will serve as a comprehensive resource hub aimed at promoting mental wellness, encouraging social interactions, and providing accessible mental health resources.</a:t>
            </a:r>
          </a:p>
          <a:p>
            <a:pPr algn="ctr">
              <a:lnSpc>
                <a:spcPts val="4877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925491" y="3225241"/>
            <a:ext cx="5478031" cy="5436945"/>
          </a:xfrm>
          <a:custGeom>
            <a:avLst/>
            <a:gdLst/>
            <a:ahLst/>
            <a:cxnLst/>
            <a:rect r="r" b="b" t="t" l="l"/>
            <a:pathLst>
              <a:path h="5436945" w="5478031">
                <a:moveTo>
                  <a:pt x="0" y="0"/>
                </a:moveTo>
                <a:lnTo>
                  <a:pt x="5478031" y="0"/>
                </a:lnTo>
                <a:lnTo>
                  <a:pt x="5478031" y="5436946"/>
                </a:lnTo>
                <a:lnTo>
                  <a:pt x="0" y="5436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69276" y="7482514"/>
            <a:ext cx="7755061" cy="6635336"/>
          </a:xfrm>
          <a:custGeom>
            <a:avLst/>
            <a:gdLst/>
            <a:ahLst/>
            <a:cxnLst/>
            <a:rect r="r" b="b" t="t" l="l"/>
            <a:pathLst>
              <a:path h="6635336" w="7755061">
                <a:moveTo>
                  <a:pt x="0" y="0"/>
                </a:moveTo>
                <a:lnTo>
                  <a:pt x="7755061" y="0"/>
                </a:lnTo>
                <a:lnTo>
                  <a:pt x="7755061" y="6635336"/>
                </a:lnTo>
                <a:lnTo>
                  <a:pt x="0" y="6635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9" r="0" b="-273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483121" y="-4806575"/>
            <a:ext cx="9040334" cy="7735033"/>
          </a:xfrm>
          <a:custGeom>
            <a:avLst/>
            <a:gdLst/>
            <a:ahLst/>
            <a:cxnLst/>
            <a:rect r="r" b="b" t="t" l="l"/>
            <a:pathLst>
              <a:path h="7735033" w="9040334">
                <a:moveTo>
                  <a:pt x="0" y="0"/>
                </a:moveTo>
                <a:lnTo>
                  <a:pt x="9040334" y="0"/>
                </a:lnTo>
                <a:lnTo>
                  <a:pt x="9040334" y="7735033"/>
                </a:lnTo>
                <a:lnTo>
                  <a:pt x="0" y="77350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39" r="0" b="-2739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5D6C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917228"/>
            <a:ext cx="7023178" cy="6452545"/>
          </a:xfrm>
          <a:custGeom>
            <a:avLst/>
            <a:gdLst/>
            <a:ahLst/>
            <a:cxnLst/>
            <a:rect r="r" b="b" t="t" l="l"/>
            <a:pathLst>
              <a:path h="6452545" w="7023178">
                <a:moveTo>
                  <a:pt x="0" y="0"/>
                </a:moveTo>
                <a:lnTo>
                  <a:pt x="7023178" y="0"/>
                </a:lnTo>
                <a:lnTo>
                  <a:pt x="7023178" y="6452544"/>
                </a:lnTo>
                <a:lnTo>
                  <a:pt x="0" y="6452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63661" y="6114887"/>
            <a:ext cx="8295639" cy="225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20"/>
              </a:lnSpc>
            </a:pPr>
            <a:r>
              <a:rPr lang="en-US" sz="8000" spc="-136">
                <a:solidFill>
                  <a:srgbClr val="2B2B2B"/>
                </a:solidFill>
                <a:latin typeface="Caladea Bold"/>
              </a:rPr>
              <a:t>Management of stress and anxiety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58160" y="1983903"/>
            <a:ext cx="11506642" cy="225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20"/>
              </a:lnSpc>
            </a:pPr>
            <a:r>
              <a:rPr lang="en-US" sz="8000" spc="-136">
                <a:solidFill>
                  <a:srgbClr val="2B2B2B"/>
                </a:solidFill>
                <a:latin typeface="Caladea Bold"/>
              </a:rPr>
              <a:t>Self-Awareness:</a:t>
            </a:r>
          </a:p>
          <a:p>
            <a:pPr algn="ctr">
              <a:lnSpc>
                <a:spcPts val="8720"/>
              </a:lnSpc>
            </a:pPr>
            <a:r>
              <a:rPr lang="en-US" sz="8000" spc="-136">
                <a:solidFill>
                  <a:srgbClr val="2B2B2B"/>
                </a:solidFill>
                <a:latin typeface="Caladea Bold"/>
              </a:rPr>
              <a:t>First step in therapy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95943" y="1028700"/>
            <a:ext cx="5277231" cy="8229600"/>
          </a:xfrm>
          <a:custGeom>
            <a:avLst/>
            <a:gdLst/>
            <a:ahLst/>
            <a:cxnLst/>
            <a:rect r="r" b="b" t="t" l="l"/>
            <a:pathLst>
              <a:path h="8229600" w="5277231">
                <a:moveTo>
                  <a:pt x="0" y="0"/>
                </a:moveTo>
                <a:lnTo>
                  <a:pt x="5277231" y="0"/>
                </a:lnTo>
                <a:lnTo>
                  <a:pt x="52772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950502" y="889853"/>
            <a:ext cx="7960284" cy="3152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7500" spc="-127">
                <a:solidFill>
                  <a:srgbClr val="2B2B2B"/>
                </a:solidFill>
                <a:latin typeface="Caladea Bold"/>
              </a:rPr>
              <a:t>Overcoming internal blockages and barriers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4740251"/>
            <a:ext cx="7960284" cy="419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75"/>
              </a:lnSpc>
            </a:pPr>
            <a:r>
              <a:rPr lang="en-US" sz="7500" spc="-127">
                <a:solidFill>
                  <a:srgbClr val="2B2B2B"/>
                </a:solidFill>
                <a:latin typeface="Caladea Bold"/>
              </a:rPr>
              <a:t>Assertive communication and healthy relationships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C6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53387" y="1815468"/>
            <a:ext cx="7405913" cy="6656065"/>
          </a:xfrm>
          <a:custGeom>
            <a:avLst/>
            <a:gdLst/>
            <a:ahLst/>
            <a:cxnLst/>
            <a:rect r="r" b="b" t="t" l="l"/>
            <a:pathLst>
              <a:path h="6656065" w="7405913">
                <a:moveTo>
                  <a:pt x="0" y="0"/>
                </a:moveTo>
                <a:lnTo>
                  <a:pt x="7405913" y="0"/>
                </a:lnTo>
                <a:lnTo>
                  <a:pt x="7405913" y="6656064"/>
                </a:lnTo>
                <a:lnTo>
                  <a:pt x="0" y="6656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5244" y="724928"/>
            <a:ext cx="6085475" cy="4290260"/>
          </a:xfrm>
          <a:custGeom>
            <a:avLst/>
            <a:gdLst/>
            <a:ahLst/>
            <a:cxnLst/>
            <a:rect r="r" b="b" t="t" l="l"/>
            <a:pathLst>
              <a:path h="4290260" w="6085475">
                <a:moveTo>
                  <a:pt x="0" y="0"/>
                </a:moveTo>
                <a:lnTo>
                  <a:pt x="6085475" y="0"/>
                </a:lnTo>
                <a:lnTo>
                  <a:pt x="6085475" y="4290260"/>
                </a:lnTo>
                <a:lnTo>
                  <a:pt x="0" y="4290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11165" y="6145028"/>
            <a:ext cx="431363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u="sng">
                <a:solidFill>
                  <a:srgbClr val="000000"/>
                </a:solidFill>
                <a:latin typeface="Canva Sans Bold"/>
                <a:hlinkClick r:id="rId4" tooltip="https://zealous-flower-0b2083710.5.azurestaticapps.net"/>
              </a:rPr>
              <a:t>View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DAGFlQcsUtA</dc:identifier>
  <dcterms:modified xsi:type="dcterms:W3CDTF">2011-08-01T06:04:30Z</dcterms:modified>
  <cp:revision>1</cp:revision>
  <dc:title>Blue and pink Mental Health illustrated presentation</dc:title>
</cp:coreProperties>
</file>